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</p:sldMasterIdLst>
  <p:notesMasterIdLst>
    <p:notesMasterId r:id="rId32"/>
  </p:notesMasterIdLst>
  <p:sldIdLst>
    <p:sldId id="503" r:id="rId3"/>
    <p:sldId id="568" r:id="rId4"/>
    <p:sldId id="594" r:id="rId5"/>
    <p:sldId id="589" r:id="rId6"/>
    <p:sldId id="590" r:id="rId7"/>
    <p:sldId id="595" r:id="rId8"/>
    <p:sldId id="597" r:id="rId9"/>
    <p:sldId id="604" r:id="rId10"/>
    <p:sldId id="608" r:id="rId11"/>
    <p:sldId id="607" r:id="rId12"/>
    <p:sldId id="602" r:id="rId13"/>
    <p:sldId id="603" r:id="rId14"/>
    <p:sldId id="610" r:id="rId15"/>
    <p:sldId id="614" r:id="rId16"/>
    <p:sldId id="591" r:id="rId17"/>
    <p:sldId id="615" r:id="rId18"/>
    <p:sldId id="592" r:id="rId19"/>
    <p:sldId id="617" r:id="rId20"/>
    <p:sldId id="618" r:id="rId21"/>
    <p:sldId id="562" r:id="rId22"/>
    <p:sldId id="593" r:id="rId23"/>
    <p:sldId id="563" r:id="rId24"/>
    <p:sldId id="631" r:id="rId25"/>
    <p:sldId id="633" r:id="rId26"/>
    <p:sldId id="634" r:id="rId27"/>
    <p:sldId id="635" r:id="rId28"/>
    <p:sldId id="636" r:id="rId29"/>
    <p:sldId id="637" r:id="rId30"/>
    <p:sldId id="638" r:id="rId31"/>
  </p:sldIdLst>
  <p:sldSz cx="9144000" cy="5143500" type="screen16x9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647" userDrawn="1">
          <p15:clr>
            <a:srgbClr val="A4A3A4"/>
          </p15:clr>
        </p15:guide>
        <p15:guide id="5" orient="horz" pos="3072" userDrawn="1">
          <p15:clr>
            <a:srgbClr val="A4A3A4"/>
          </p15:clr>
        </p15:guide>
        <p15:guide id="6" pos="113" userDrawn="1">
          <p15:clr>
            <a:srgbClr val="A4A3A4"/>
          </p15:clr>
        </p15:guide>
        <p15:guide id="7" pos="2880" userDrawn="1">
          <p15:clr>
            <a:srgbClr val="A4A3A4"/>
          </p15:clr>
        </p15:guide>
        <p15:guide id="8" pos="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0000"/>
    <a:srgbClr val="953735"/>
    <a:srgbClr val="2667A4"/>
    <a:srgbClr val="FFFFFF"/>
    <a:srgbClr val="487DB1"/>
    <a:srgbClr val="D9D9D9"/>
    <a:srgbClr val="0F5BAC"/>
    <a:srgbClr val="262626"/>
    <a:srgbClr val="A24E50"/>
    <a:srgbClr val="920B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75" autoAdjust="0"/>
    <p:restoredTop sz="56959" autoAdjust="0"/>
  </p:normalViewPr>
  <p:slideViewPr>
    <p:cSldViewPr showGuides="1">
      <p:cViewPr varScale="1">
        <p:scale>
          <a:sx n="128" d="100"/>
          <a:sy n="128" d="100"/>
        </p:scale>
        <p:origin x="2096" y="59"/>
      </p:cViewPr>
      <p:guideLst>
        <p:guide pos="5647"/>
        <p:guide orient="horz" pos="3072"/>
        <p:guide pos="113"/>
        <p:guide pos="2880"/>
        <p:guide pos="6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6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D4FC02-86CE-4767-8D66-223F851F1FD7}" type="datetimeFigureOut">
              <a:rPr lang="zh-CN" altLang="en-US" smtClean="0"/>
              <a:t>2020/3/10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13E9F0-815A-4E28-8EE5-4071F141C6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886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9583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9977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343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586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5116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216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1304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2050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3573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02746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062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6769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2804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53253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0748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20746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9967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9798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8499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19671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0953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978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6323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650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218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226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886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393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6141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6247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2738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669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56740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87938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27425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56347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86866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7314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6452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7206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2203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42958"/>
      </p:ext>
    </p:extLst>
  </p:cSld>
  <p:clrMapOvr>
    <a:masterClrMapping/>
  </p:clrMapOvr>
  <p:transition spd="slow" advClick="0" advTm="2000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21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0698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5319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9122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69" r:id="rId5"/>
    <p:sldLayoutId id="2147483670" r:id="rId6"/>
    <p:sldLayoutId id="2147483671" r:id="rId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3967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notesSlide" Target="../notesSlides/notesSlide18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684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85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135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863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162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779912" y="3651870"/>
            <a:ext cx="2448272" cy="1152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603902"/>
              </p:ext>
            </p:extLst>
          </p:nvPr>
        </p:nvGraphicFramePr>
        <p:xfrm>
          <a:off x="4932040" y="3939902"/>
          <a:ext cx="3130375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包装程序外壳对象" showAsIcon="1" r:id="rId5" imgW="1831680" imgH="463680" progId="Package">
                  <p:embed/>
                </p:oleObj>
              </mc:Choice>
              <mc:Fallback>
                <p:oleObj name="包装程序外壳对象" showAsIcon="1" r:id="rId5" imgW="1831680" imgH="4636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32040" y="3939902"/>
                        <a:ext cx="3130375" cy="792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391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340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62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367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228184" y="3219822"/>
            <a:ext cx="1728192" cy="1512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9408953"/>
              </p:ext>
            </p:extLst>
          </p:nvPr>
        </p:nvGraphicFramePr>
        <p:xfrm>
          <a:off x="5868144" y="3795886"/>
          <a:ext cx="1033463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包装程序外壳对象" showAsIcon="1" r:id="rId5" imgW="1033560" imgH="463680" progId="Package">
                  <p:embed/>
                </p:oleObj>
              </mc:Choice>
              <mc:Fallback>
                <p:oleObj name="包装程序外壳对象" showAsIcon="1" r:id="rId5" imgW="1033560" imgH="4636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68144" y="3795886"/>
                        <a:ext cx="1033463" cy="46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0270261"/>
              </p:ext>
            </p:extLst>
          </p:nvPr>
        </p:nvGraphicFramePr>
        <p:xfrm>
          <a:off x="6876256" y="3795886"/>
          <a:ext cx="160337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包装程序外壳对象" showAsIcon="1" r:id="rId7" imgW="1603440" imgH="463680" progId="Package">
                  <p:embed/>
                </p:oleObj>
              </mc:Choice>
              <mc:Fallback>
                <p:oleObj name="包装程序外壳对象" showAsIcon="1" r:id="rId7" imgW="1603440" imgH="4636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76256" y="3795886"/>
                        <a:ext cx="1603375" cy="46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723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440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445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925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657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733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052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623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07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2897381"/>
              </p:ext>
            </p:extLst>
          </p:nvPr>
        </p:nvGraphicFramePr>
        <p:xfrm>
          <a:off x="3995936" y="3651870"/>
          <a:ext cx="1142265" cy="5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包装程序外壳对象" showAsIcon="1" r:id="rId5" imgW="919440" imgH="463680" progId="Package">
                  <p:embed/>
                </p:oleObj>
              </mc:Choice>
              <mc:Fallback>
                <p:oleObj name="包装程序外壳对象" showAsIcon="1" r:id="rId5" imgW="919440" imgH="4636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95936" y="3651870"/>
                        <a:ext cx="1142265" cy="576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462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265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13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153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174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401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909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866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840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016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725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cunlzhh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A24E50"/>
        </a:solidFill>
        <a:ln>
          <a:noFill/>
        </a:ln>
      </a:spPr>
      <a:bodyPr rtlCol="0" anchor="ctr"/>
      <a:lstStyle>
        <a:defPPr algn="ctr">
          <a:defRPr dirty="0">
            <a:cs typeface="+mn-ea"/>
            <a:sym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ncunlzhh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46041</TotalTime>
  <Words>28</Words>
  <Application>Microsoft Office PowerPoint</Application>
  <PresentationFormat>全屏显示(16:9)</PresentationFormat>
  <Paragraphs>28</Paragraphs>
  <Slides>29</Slides>
  <Notes>28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6" baseType="lpstr">
      <vt:lpstr>宋体</vt:lpstr>
      <vt:lpstr>微软雅黑</vt:lpstr>
      <vt:lpstr>Arial</vt:lpstr>
      <vt:lpstr>Calibri</vt:lpstr>
      <vt:lpstr>Office 主题</vt:lpstr>
      <vt:lpstr>自定义设计方案</vt:lpstr>
      <vt:lpstr>程序包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liu hui</cp:lastModifiedBy>
  <cp:revision>2340</cp:revision>
  <dcterms:created xsi:type="dcterms:W3CDTF">2018-09-20T07:46:58Z</dcterms:created>
  <dcterms:modified xsi:type="dcterms:W3CDTF">2020-03-10T10:46:31Z</dcterms:modified>
</cp:coreProperties>
</file>